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9D153-E7C9-45AB-BF15-314E8C74207C}" type="datetimeFigureOut">
              <a:rPr lang="es-ES" smtClean="0"/>
              <a:t>25/02/2016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43CF-40A6-4EC7-BF7A-4ED912BB9C31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9D153-E7C9-45AB-BF15-314E8C74207C}" type="datetimeFigureOut">
              <a:rPr lang="es-ES" smtClean="0"/>
              <a:t>25/02/2016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43CF-40A6-4EC7-BF7A-4ED912BB9C31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9D153-E7C9-45AB-BF15-314E8C74207C}" type="datetimeFigureOut">
              <a:rPr lang="es-ES" smtClean="0"/>
              <a:t>25/02/2016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43CF-40A6-4EC7-BF7A-4ED912BB9C31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9D153-E7C9-45AB-BF15-314E8C74207C}" type="datetimeFigureOut">
              <a:rPr lang="es-ES" smtClean="0"/>
              <a:t>25/02/2016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43CF-40A6-4EC7-BF7A-4ED912BB9C31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9D153-E7C9-45AB-BF15-314E8C74207C}" type="datetimeFigureOut">
              <a:rPr lang="es-ES" smtClean="0"/>
              <a:t>25/02/2016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43CF-40A6-4EC7-BF7A-4ED912BB9C31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9D153-E7C9-45AB-BF15-314E8C74207C}" type="datetimeFigureOut">
              <a:rPr lang="es-ES" smtClean="0"/>
              <a:t>25/02/2016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43CF-40A6-4EC7-BF7A-4ED912BB9C31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9D153-E7C9-45AB-BF15-314E8C74207C}" type="datetimeFigureOut">
              <a:rPr lang="es-ES" smtClean="0"/>
              <a:t>25/02/2016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43CF-40A6-4EC7-BF7A-4ED912BB9C31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9D153-E7C9-45AB-BF15-314E8C74207C}" type="datetimeFigureOut">
              <a:rPr lang="es-ES" smtClean="0"/>
              <a:t>25/02/2016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43CF-40A6-4EC7-BF7A-4ED912BB9C31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9D153-E7C9-45AB-BF15-314E8C74207C}" type="datetimeFigureOut">
              <a:rPr lang="es-ES" smtClean="0"/>
              <a:t>25/02/2016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43CF-40A6-4EC7-BF7A-4ED912BB9C31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9D153-E7C9-45AB-BF15-314E8C74207C}" type="datetimeFigureOut">
              <a:rPr lang="es-ES" smtClean="0"/>
              <a:t>25/02/2016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43CF-40A6-4EC7-BF7A-4ED912BB9C31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9D153-E7C9-45AB-BF15-314E8C74207C}" type="datetimeFigureOut">
              <a:rPr lang="es-ES" smtClean="0"/>
              <a:t>25/02/2016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D43CF-40A6-4EC7-BF7A-4ED912BB9C31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59D153-E7C9-45AB-BF15-314E8C74207C}" type="datetimeFigureOut">
              <a:rPr lang="es-ES" smtClean="0"/>
              <a:t>25/02/2016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BD43CF-40A6-4EC7-BF7A-4ED912BB9C31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lumn01\Desktop\2016trandixautobu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428604"/>
            <a:ext cx="7620000" cy="5381625"/>
          </a:xfrm>
          <a:prstGeom prst="rect">
            <a:avLst/>
          </a:prstGeom>
          <a:noFill/>
        </p:spPr>
      </p:pic>
      <p:pic>
        <p:nvPicPr>
          <p:cNvPr id="1027" name="Picture 3" descr="C:\Users\Alumn01\Desktop\2016trandix.definitiv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4678" y="1928802"/>
            <a:ext cx="3256445" cy="1714512"/>
          </a:xfrm>
          <a:prstGeom prst="rect">
            <a:avLst/>
          </a:prstGeom>
          <a:noFill/>
        </p:spPr>
      </p:pic>
      <p:sp>
        <p:nvSpPr>
          <p:cNvPr id="7" name="6 CuadroTexto"/>
          <p:cNvSpPr txBox="1"/>
          <p:nvPr/>
        </p:nvSpPr>
        <p:spPr>
          <a:xfrm>
            <a:off x="6429388" y="2000240"/>
            <a:ext cx="1857388" cy="15696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b="1" dirty="0" err="1" smtClean="0">
                <a:solidFill>
                  <a:srgbClr val="002060"/>
                </a:solidFill>
                <a:latin typeface="Palatino Linotype" pitchFamily="18" charset="0"/>
              </a:rPr>
              <a:t>Learn</a:t>
            </a:r>
            <a:r>
              <a:rPr lang="es-ES" b="1" dirty="0" smtClean="0">
                <a:solidFill>
                  <a:srgbClr val="002060"/>
                </a:solidFill>
                <a:latin typeface="Palatino Linotype" pitchFamily="18" charset="0"/>
              </a:rPr>
              <a:t> </a:t>
            </a:r>
            <a:r>
              <a:rPr lang="es-ES" b="1" dirty="0" err="1" smtClean="0">
                <a:solidFill>
                  <a:srgbClr val="002060"/>
                </a:solidFill>
                <a:latin typeface="Palatino Linotype" pitchFamily="18" charset="0"/>
              </a:rPr>
              <a:t>with</a:t>
            </a:r>
            <a:r>
              <a:rPr lang="es-ES" b="1" dirty="0" smtClean="0">
                <a:solidFill>
                  <a:srgbClr val="002060"/>
                </a:solidFill>
                <a:latin typeface="Palatino Linotype" pitchFamily="18" charset="0"/>
              </a:rPr>
              <a:t> </a:t>
            </a:r>
            <a:r>
              <a:rPr lang="es-ES" b="1" dirty="0" err="1" smtClean="0">
                <a:solidFill>
                  <a:srgbClr val="002060"/>
                </a:solidFill>
                <a:latin typeface="Palatino Linotype" pitchFamily="18" charset="0"/>
              </a:rPr>
              <a:t>changes</a:t>
            </a:r>
            <a:endParaRPr lang="es-ES" b="1" dirty="0" smtClean="0">
              <a:solidFill>
                <a:srgbClr val="002060"/>
              </a:solidFill>
              <a:latin typeface="Palatino Linotype" pitchFamily="18" charset="0"/>
            </a:endParaRPr>
          </a:p>
          <a:p>
            <a:pPr algn="ctr"/>
            <a:r>
              <a:rPr lang="es-ES" sz="1400" dirty="0" smtClean="0">
                <a:solidFill>
                  <a:srgbClr val="002060"/>
                </a:solidFill>
                <a:latin typeface="Palatino Linotype" pitchFamily="18" charset="0"/>
              </a:rPr>
              <a:t>Clases de idiomas e intercambios empresariales</a:t>
            </a:r>
          </a:p>
          <a:p>
            <a:pPr algn="ctr"/>
            <a:r>
              <a:rPr lang="es-ES" dirty="0" smtClean="0">
                <a:solidFill>
                  <a:srgbClr val="002060"/>
                </a:solidFill>
                <a:latin typeface="Aparajita" pitchFamily="34" charset="0"/>
                <a:cs typeface="Aparajita" pitchFamily="34" charset="0"/>
              </a:rPr>
              <a:t>www.trandix.com</a:t>
            </a:r>
            <a:endParaRPr lang="es-ES" dirty="0">
              <a:solidFill>
                <a:srgbClr val="002060"/>
              </a:solidFill>
              <a:latin typeface="Aparajita" pitchFamily="34" charset="0"/>
              <a:cs typeface="Aparajita" pitchFamily="34" charset="0"/>
            </a:endParaRPr>
          </a:p>
        </p:txBody>
      </p:sp>
      <p:cxnSp>
        <p:nvCxnSpPr>
          <p:cNvPr id="12" name="11 Conector recto"/>
          <p:cNvCxnSpPr/>
          <p:nvPr/>
        </p:nvCxnSpPr>
        <p:spPr>
          <a:xfrm flipV="1">
            <a:off x="4857752" y="1785924"/>
            <a:ext cx="3643340" cy="15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"/>
          <p:cNvCxnSpPr/>
          <p:nvPr/>
        </p:nvCxnSpPr>
        <p:spPr>
          <a:xfrm rot="16200000" flipV="1">
            <a:off x="4027995" y="972608"/>
            <a:ext cx="1588" cy="162822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17 Conector recto"/>
          <p:cNvCxnSpPr/>
          <p:nvPr/>
        </p:nvCxnSpPr>
        <p:spPr>
          <a:xfrm rot="5400000">
            <a:off x="2250265" y="2750339"/>
            <a:ext cx="192882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19 Conector recto"/>
          <p:cNvCxnSpPr/>
          <p:nvPr/>
        </p:nvCxnSpPr>
        <p:spPr>
          <a:xfrm>
            <a:off x="3214678" y="3714752"/>
            <a:ext cx="528641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27 Conector recto"/>
          <p:cNvCxnSpPr/>
          <p:nvPr/>
        </p:nvCxnSpPr>
        <p:spPr>
          <a:xfrm rot="5400000" flipH="1" flipV="1">
            <a:off x="7536677" y="2750339"/>
            <a:ext cx="192882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8" name="Picture 4" descr="C:\Users\Alumn01\Desktop\m hmm .jpg"/>
          <p:cNvPicPr>
            <a:picLocks noChangeAspect="1" noChangeArrowheads="1"/>
          </p:cNvPicPr>
          <p:nvPr/>
        </p:nvPicPr>
        <p:blipFill>
          <a:blip r:embed="rId4"/>
          <a:srcRect l="35313" t="27685" r="7655" b="46273"/>
          <a:stretch>
            <a:fillRect/>
          </a:stretch>
        </p:blipFill>
        <p:spPr bwMode="auto">
          <a:xfrm>
            <a:off x="1285852" y="1571612"/>
            <a:ext cx="1571636" cy="571504"/>
          </a:xfrm>
          <a:prstGeom prst="rect">
            <a:avLst/>
          </a:prstGeom>
          <a:noFill/>
        </p:spPr>
      </p:pic>
      <p:pic>
        <p:nvPicPr>
          <p:cNvPr id="1029" name="Picture 5" descr="C:\Users\Alumn01\Desktop\m hmm .jpg"/>
          <p:cNvPicPr>
            <a:picLocks noChangeAspect="1" noChangeArrowheads="1"/>
          </p:cNvPicPr>
          <p:nvPr/>
        </p:nvPicPr>
        <p:blipFill>
          <a:blip r:embed="rId4"/>
          <a:srcRect l="35504" t="27708" r="7464" b="46250"/>
          <a:stretch>
            <a:fillRect/>
          </a:stretch>
        </p:blipFill>
        <p:spPr bwMode="auto">
          <a:xfrm>
            <a:off x="3071802" y="5000636"/>
            <a:ext cx="1357322" cy="5715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10</Words>
  <Application>Microsoft Office PowerPoint</Application>
  <PresentationFormat>Presentación en pantalla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Diapositiva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Alumn01</dc:creator>
  <cp:lastModifiedBy>Alumn01</cp:lastModifiedBy>
  <cp:revision>2</cp:revision>
  <dcterms:created xsi:type="dcterms:W3CDTF">2016-02-25T05:42:34Z</dcterms:created>
  <dcterms:modified xsi:type="dcterms:W3CDTF">2016-02-25T05:59:44Z</dcterms:modified>
</cp:coreProperties>
</file>